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6131" y="58847"/>
            <a:ext cx="118123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ВАЗ 2104, цвет: тёмно-голубой, ГРЗ: Е399ХК40, брошено по адресу: г. Москва, район Щербинка, квартал Южный, вблизи д. 6; 2) марка: ВАЗ 2106, цвет: белый, ГРЗ: В859ЕЕ07, брошено по адресу: г. Москва, район Щербинка, квартал Южный, вблизи д. 5; 3) марка: Вольво, цвет: тёмно-серый, ГРЗ: Н202ХК702, брошено по адресу: г. Москва, район Щербинка, пос. Знамя Октября, вблизи д. 31 с. 3; 4) марка: Шкода, цвет: сине-зелёный, ГРЗ: б/н, брошено по адресу: г. Москва, район Щербинка, ул. Маршала Савицкого, вблизи д. 6.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  <a:p>
            <a:pPr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1" y="2632363"/>
            <a:ext cx="2573251" cy="16883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273" y="2632362"/>
            <a:ext cx="2703955" cy="16883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119" y="2632362"/>
            <a:ext cx="2371717" cy="17268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048" y="2632363"/>
            <a:ext cx="2407516" cy="171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11588</TotalTime>
  <Words>306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11</cp:revision>
  <dcterms:created xsi:type="dcterms:W3CDTF">2026-04-13T13:48:55Z</dcterms:created>
  <dcterms:modified xsi:type="dcterms:W3CDTF">2026-05-18T08:38:57Z</dcterms:modified>
</cp:coreProperties>
</file>